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5E326B-96EB-4DAA-A601-C038E8F8955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6E440A-9284-4188-BA2F-D7F5430D93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gir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810000"/>
            <a:ext cx="3149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Vs.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stories, the protagonist battles against an element of government or culture.</a:t>
            </a:r>
          </a:p>
          <a:p>
            <a:endParaRPr lang="en-US" dirty="0"/>
          </a:p>
        </p:txBody>
      </p:sp>
      <p:pic>
        <p:nvPicPr>
          <p:cNvPr id="4" name="Picture 3" descr="biyEqrK4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657600"/>
            <a:ext cx="2232660" cy="2865087"/>
          </a:xfrm>
          <a:prstGeom prst="rect">
            <a:avLst/>
          </a:prstGeom>
        </p:spPr>
      </p:pic>
      <p:pic>
        <p:nvPicPr>
          <p:cNvPr id="5" name="Picture 4" descr="government_judg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895600"/>
            <a:ext cx="2201922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woman is in a hurry and </a:t>
            </a:r>
            <a:r>
              <a:rPr lang="en-US" dirty="0" smtClean="0"/>
              <a:t>runs a </a:t>
            </a:r>
            <a:r>
              <a:rPr lang="en-US" dirty="0"/>
              <a:t>red light.</a:t>
            </a:r>
          </a:p>
          <a:p>
            <a:r>
              <a:rPr lang="en-US" dirty="0" smtClean="0"/>
              <a:t>A </a:t>
            </a:r>
            <a:r>
              <a:rPr lang="en-US" dirty="0"/>
              <a:t>teenager breaks the </a:t>
            </a:r>
            <a:r>
              <a:rPr lang="en-US" dirty="0" smtClean="0"/>
              <a:t>curfew set </a:t>
            </a:r>
            <a:r>
              <a:rPr lang="en-US" dirty="0"/>
              <a:t>by his </a:t>
            </a:r>
            <a:r>
              <a:rPr lang="en-US" dirty="0" smtClean="0"/>
              <a:t>parents.</a:t>
            </a:r>
          </a:p>
          <a:p>
            <a:r>
              <a:rPr lang="en-US" dirty="0" smtClean="0"/>
              <a:t>A </a:t>
            </a:r>
            <a:r>
              <a:rPr lang="en-US" dirty="0"/>
              <a:t>man stands up for what </a:t>
            </a:r>
            <a:r>
              <a:rPr lang="en-US" dirty="0" smtClean="0"/>
              <a:t>he believes </a:t>
            </a:r>
            <a:r>
              <a:rPr lang="en-US" dirty="0"/>
              <a:t>is right, even </a:t>
            </a:r>
            <a:r>
              <a:rPr lang="en-US" dirty="0" smtClean="0"/>
              <a:t>though almost </a:t>
            </a:r>
            <a:r>
              <a:rPr lang="en-US" dirty="0"/>
              <a:t>everyone </a:t>
            </a:r>
            <a:r>
              <a:rPr lang="en-US" dirty="0" smtClean="0"/>
              <a:t>else disagrees </a:t>
            </a:r>
            <a:r>
              <a:rPr lang="en-US" dirty="0"/>
              <a:t>with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Vs. Supernatural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could be any supernatural force that is outside the understanding of the protagonist, including monsters, aliens, or deities. </a:t>
            </a:r>
          </a:p>
        </p:txBody>
      </p:sp>
      <p:pic>
        <p:nvPicPr>
          <p:cNvPr id="4" name="Picture 3" descr="26ISBS-storytellin_1124876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6039" y="3733800"/>
            <a:ext cx="3213321" cy="185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story, conflict is the </a:t>
            </a:r>
            <a:r>
              <a:rPr lang="en-US" i="1" dirty="0" smtClean="0"/>
              <a:t>struggle </a:t>
            </a:r>
            <a:r>
              <a:rPr lang="en-US" dirty="0" smtClean="0"/>
              <a:t>between </a:t>
            </a:r>
            <a:r>
              <a:rPr lang="en-US" i="1" dirty="0" smtClean="0"/>
              <a:t>opposing</a:t>
            </a:r>
            <a:r>
              <a:rPr lang="en-US" dirty="0" smtClean="0"/>
              <a:t> forces. Without conflict, there is no plot!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at &amp; do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038600"/>
            <a:ext cx="2834406" cy="1408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Vs. Self</a:t>
            </a:r>
          </a:p>
          <a:p>
            <a:r>
              <a:rPr lang="en-US" dirty="0" smtClean="0"/>
              <a:t>Person Vs. Person</a:t>
            </a:r>
          </a:p>
          <a:p>
            <a:r>
              <a:rPr lang="en-US" dirty="0" smtClean="0"/>
              <a:t>Person Vs. Nature</a:t>
            </a:r>
          </a:p>
          <a:p>
            <a:r>
              <a:rPr lang="en-US" dirty="0" smtClean="0"/>
              <a:t>Person Vs. Society</a:t>
            </a:r>
          </a:p>
          <a:p>
            <a:r>
              <a:rPr lang="en-US" dirty="0" smtClean="0"/>
              <a:t>Person Vs. Supernatural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Vs. Self: </a:t>
            </a:r>
            <a:r>
              <a:rPr lang="en-US" dirty="0" smtClean="0">
                <a:ea typeface="+mn-ea"/>
              </a:rPr>
              <a:t>The struggle or opposition is within one character--making a tough decision. A character struggling to overcome fear, addiction, emotional damage or other crippling personal issue. </a:t>
            </a:r>
            <a:endParaRPr lang="en-US" dirty="0"/>
          </a:p>
        </p:txBody>
      </p:sp>
      <p:pic>
        <p:nvPicPr>
          <p:cNvPr id="4" name="Picture 3" descr="thinking f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267200"/>
            <a:ext cx="1714500" cy="1714500"/>
          </a:xfrm>
          <a:prstGeom prst="rect">
            <a:avLst/>
          </a:prstGeom>
        </p:spPr>
      </p:pic>
      <p:pic>
        <p:nvPicPr>
          <p:cNvPr id="5" name="Picture 4" descr="batma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3500" y="4267200"/>
            <a:ext cx="35052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 smtClean="0">
                <a:solidFill>
                  <a:schemeClr val="tx1"/>
                </a:solidFill>
              </a:rPr>
              <a:t>Choosing to listen in class instead of talking to your friend.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 young lady wants to get on a roller coaster, but is afraid of heights.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dirty="0">
                <a:solidFill>
                  <a:schemeClr val="tx1"/>
                </a:solidFill>
              </a:rPr>
              <a:t>woman is tempted to </a:t>
            </a:r>
            <a:r>
              <a:rPr lang="en-US" sz="3600" dirty="0" smtClean="0">
                <a:solidFill>
                  <a:schemeClr val="tx1"/>
                </a:solidFill>
              </a:rPr>
              <a:t>steal money </a:t>
            </a:r>
            <a:r>
              <a:rPr lang="en-US" sz="3600" dirty="0">
                <a:solidFill>
                  <a:schemeClr val="tx1"/>
                </a:solidFill>
              </a:rPr>
              <a:t>from her employer </a:t>
            </a:r>
            <a:r>
              <a:rPr lang="en-US" sz="3600" dirty="0" smtClean="0">
                <a:solidFill>
                  <a:schemeClr val="tx1"/>
                </a:solidFill>
              </a:rPr>
              <a:t>in order </a:t>
            </a:r>
            <a:r>
              <a:rPr lang="en-US" sz="3600" dirty="0">
                <a:solidFill>
                  <a:schemeClr val="tx1"/>
                </a:solidFill>
              </a:rPr>
              <a:t>to feed her family.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Vs. Person: </a:t>
            </a:r>
            <a:r>
              <a:rPr lang="en-US" dirty="0" smtClean="0">
                <a:ea typeface="+mn-ea"/>
              </a:rPr>
              <a:t>The struggle is between two or more characters in the story. </a:t>
            </a:r>
          </a:p>
          <a:p>
            <a:r>
              <a:rPr lang="en-US" dirty="0" smtClean="0"/>
              <a:t>P</a:t>
            </a:r>
            <a:r>
              <a:rPr lang="en-US" dirty="0" smtClean="0"/>
              <a:t>uts </a:t>
            </a:r>
            <a:r>
              <a:rPr lang="en-US" dirty="0"/>
              <a:t>the protagonist directly against another </a:t>
            </a:r>
            <a:r>
              <a:rPr lang="en-US" dirty="0" smtClean="0"/>
              <a:t>character.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>
              <a:ea typeface="+mn-ea"/>
            </a:endParaRPr>
          </a:p>
          <a:p>
            <a:endParaRPr lang="en-US" dirty="0"/>
          </a:p>
        </p:txBody>
      </p:sp>
      <p:pic>
        <p:nvPicPr>
          <p:cNvPr id="4" name="Picture 9" descr="MP90044222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505200"/>
            <a:ext cx="3814763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 husband and wife </a:t>
            </a:r>
            <a:r>
              <a:rPr lang="en-US" sz="3600" dirty="0" smtClean="0"/>
              <a:t>disagree about </a:t>
            </a:r>
            <a:r>
              <a:rPr lang="en-US" sz="3600" dirty="0"/>
              <a:t>how their money </a:t>
            </a:r>
            <a:r>
              <a:rPr lang="en-US" sz="3600" dirty="0" smtClean="0"/>
              <a:t>should be spent.</a:t>
            </a:r>
          </a:p>
          <a:p>
            <a:r>
              <a:rPr lang="en-US" sz="3600" dirty="0" smtClean="0"/>
              <a:t>Two </a:t>
            </a:r>
            <a:r>
              <a:rPr lang="en-US" sz="3600" dirty="0"/>
              <a:t>little boys get into </a:t>
            </a:r>
            <a:r>
              <a:rPr lang="en-US" sz="3600" dirty="0" smtClean="0"/>
              <a:t>a fist fight.</a:t>
            </a:r>
          </a:p>
          <a:p>
            <a:r>
              <a:rPr lang="en-US" sz="3600" dirty="0" smtClean="0"/>
              <a:t>A </a:t>
            </a:r>
            <a:r>
              <a:rPr lang="en-US" sz="3600" dirty="0"/>
              <a:t>boss fires an </a:t>
            </a:r>
            <a:r>
              <a:rPr lang="en-US" sz="3600" dirty="0" smtClean="0"/>
              <a:t>employee.</a:t>
            </a:r>
          </a:p>
          <a:p>
            <a:r>
              <a:rPr lang="en-US" sz="3600" dirty="0" smtClean="0"/>
              <a:t>A boxing match.</a:t>
            </a:r>
          </a:p>
          <a:p>
            <a:r>
              <a:rPr lang="en-US" sz="3600" dirty="0" smtClean="0"/>
              <a:t>Arguing over who won the card game.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Vs.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 is experiencing a struggle against some element of nature- storm, disease epidemic, or dangerous animal.</a:t>
            </a:r>
          </a:p>
          <a:p>
            <a:endParaRPr lang="en-US" dirty="0"/>
          </a:p>
        </p:txBody>
      </p:sp>
      <p:pic>
        <p:nvPicPr>
          <p:cNvPr id="4" name="Picture 4" descr="MCj04108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048000"/>
            <a:ext cx="25257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MC90014056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86200"/>
            <a:ext cx="1693863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 tornado destroying someone’s house.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 bear invading a camp site.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dirty="0">
                <a:solidFill>
                  <a:schemeClr val="tx1"/>
                </a:solidFill>
              </a:rPr>
              <a:t>family is stranded in </a:t>
            </a:r>
            <a:r>
              <a:rPr lang="en-US" sz="3600" dirty="0" smtClean="0">
                <a:solidFill>
                  <a:schemeClr val="tx1"/>
                </a:solidFill>
              </a:rPr>
              <a:t>a snowstorm.</a:t>
            </a:r>
          </a:p>
          <a:p>
            <a:pPr lvl="1"/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dirty="0">
                <a:solidFill>
                  <a:schemeClr val="tx1"/>
                </a:solidFill>
              </a:rPr>
              <a:t>woman is unable to </a:t>
            </a:r>
            <a:r>
              <a:rPr lang="en-US" sz="3600" dirty="0" smtClean="0">
                <a:solidFill>
                  <a:schemeClr val="tx1"/>
                </a:solidFill>
              </a:rPr>
              <a:t>function because </a:t>
            </a:r>
            <a:r>
              <a:rPr lang="en-US" sz="3600" dirty="0">
                <a:solidFill>
                  <a:schemeClr val="tx1"/>
                </a:solidFill>
              </a:rPr>
              <a:t>of illness or condition.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345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Conflict</vt:lpstr>
      <vt:lpstr>Slide 2</vt:lpstr>
      <vt:lpstr>Types of Conflict</vt:lpstr>
      <vt:lpstr>Internal Conflict</vt:lpstr>
      <vt:lpstr>Examples</vt:lpstr>
      <vt:lpstr>External Conflict</vt:lpstr>
      <vt:lpstr>Examples</vt:lpstr>
      <vt:lpstr>Person Vs. Nature</vt:lpstr>
      <vt:lpstr>Examples</vt:lpstr>
      <vt:lpstr>Person Vs. Society</vt:lpstr>
      <vt:lpstr>Examples</vt:lpstr>
      <vt:lpstr>Person Vs. Supernatural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</dc:title>
  <dc:creator>Lakeisha</dc:creator>
  <cp:lastModifiedBy>Lakeisha</cp:lastModifiedBy>
  <cp:revision>11</cp:revision>
  <dcterms:created xsi:type="dcterms:W3CDTF">2014-08-05T00:46:31Z</dcterms:created>
  <dcterms:modified xsi:type="dcterms:W3CDTF">2014-08-05T02:04:15Z</dcterms:modified>
</cp:coreProperties>
</file>